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anva Sans" charset="1" panose="020B0503030501040103"/>
      <p:regular r:id="rId7"/>
    </p:embeddedFont>
    <p:embeddedFont>
      <p:font typeface="Kulachat Serif" charset="1" panose="00000000000000000000"/>
      <p:regular r:id="rId8"/>
    </p:embeddedFont>
    <p:embeddedFont>
      <p:font typeface="Charm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2553" r="-416" b="-255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46491" y="5381758"/>
            <a:ext cx="4933723" cy="3929038"/>
          </a:xfrm>
          <a:custGeom>
            <a:avLst/>
            <a:gdLst/>
            <a:ahLst/>
            <a:cxnLst/>
            <a:rect r="r" b="b" t="t" l="l"/>
            <a:pathLst>
              <a:path h="3929038" w="4933723">
                <a:moveTo>
                  <a:pt x="0" y="0"/>
                </a:moveTo>
                <a:lnTo>
                  <a:pt x="4933723" y="0"/>
                </a:lnTo>
                <a:lnTo>
                  <a:pt x="4933723" y="3929038"/>
                </a:lnTo>
                <a:lnTo>
                  <a:pt x="0" y="3929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424904" y="29338125"/>
            <a:ext cx="4933723" cy="3929038"/>
          </a:xfrm>
          <a:custGeom>
            <a:avLst/>
            <a:gdLst/>
            <a:ahLst/>
            <a:cxnLst/>
            <a:rect r="r" b="b" t="t" l="l"/>
            <a:pathLst>
              <a:path h="3929038" w="4933723">
                <a:moveTo>
                  <a:pt x="0" y="0"/>
                </a:moveTo>
                <a:lnTo>
                  <a:pt x="4933723" y="0"/>
                </a:lnTo>
                <a:lnTo>
                  <a:pt x="4933723" y="3929038"/>
                </a:lnTo>
                <a:lnTo>
                  <a:pt x="0" y="3929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267418" y="16976841"/>
            <a:ext cx="9528319" cy="7588006"/>
          </a:xfrm>
          <a:custGeom>
            <a:avLst/>
            <a:gdLst/>
            <a:ahLst/>
            <a:cxnLst/>
            <a:rect r="r" b="b" t="t" l="l"/>
            <a:pathLst>
              <a:path h="7588006" w="9528319">
                <a:moveTo>
                  <a:pt x="0" y="0"/>
                </a:moveTo>
                <a:lnTo>
                  <a:pt x="9528319" y="0"/>
                </a:lnTo>
                <a:lnTo>
                  <a:pt x="9528319" y="7588006"/>
                </a:lnTo>
                <a:lnTo>
                  <a:pt x="0" y="7588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214966" y="9310796"/>
            <a:ext cx="9528319" cy="7588006"/>
          </a:xfrm>
          <a:custGeom>
            <a:avLst/>
            <a:gdLst/>
            <a:ahLst/>
            <a:cxnLst/>
            <a:rect r="r" b="b" t="t" l="l"/>
            <a:pathLst>
              <a:path h="7588006" w="9528319">
                <a:moveTo>
                  <a:pt x="0" y="0"/>
                </a:moveTo>
                <a:lnTo>
                  <a:pt x="9528319" y="0"/>
                </a:lnTo>
                <a:lnTo>
                  <a:pt x="9528319" y="7588006"/>
                </a:lnTo>
                <a:lnTo>
                  <a:pt x="0" y="7588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4771021" y="23106240"/>
            <a:ext cx="6022080" cy="0"/>
          </a:xfrm>
          <a:prstGeom prst="line">
            <a:avLst/>
          </a:prstGeom>
          <a:ln cap="flat" w="66675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6638900" y="23106240"/>
            <a:ext cx="6022080" cy="0"/>
          </a:xfrm>
          <a:prstGeom prst="line">
            <a:avLst/>
          </a:prstGeom>
          <a:ln cap="flat" w="66675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4771021" y="25221799"/>
            <a:ext cx="6022080" cy="0"/>
          </a:xfrm>
          <a:prstGeom prst="line">
            <a:avLst/>
          </a:prstGeom>
          <a:ln cap="flat" w="66675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638900" y="25221799"/>
            <a:ext cx="6022080" cy="0"/>
          </a:xfrm>
          <a:prstGeom prst="line">
            <a:avLst/>
          </a:prstGeom>
          <a:ln cap="flat" w="66675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8334866" y="5381758"/>
            <a:ext cx="4933723" cy="3929038"/>
          </a:xfrm>
          <a:custGeom>
            <a:avLst/>
            <a:gdLst/>
            <a:ahLst/>
            <a:cxnLst/>
            <a:rect r="r" b="b" t="t" l="l"/>
            <a:pathLst>
              <a:path h="3929038" w="4933723">
                <a:moveTo>
                  <a:pt x="0" y="0"/>
                </a:moveTo>
                <a:lnTo>
                  <a:pt x="4933723" y="0"/>
                </a:lnTo>
                <a:lnTo>
                  <a:pt x="4933723" y="3929038"/>
                </a:lnTo>
                <a:lnTo>
                  <a:pt x="0" y="3929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334866" y="29315088"/>
            <a:ext cx="4933723" cy="3929038"/>
          </a:xfrm>
          <a:custGeom>
            <a:avLst/>
            <a:gdLst/>
            <a:ahLst/>
            <a:cxnLst/>
            <a:rect r="r" b="b" t="t" l="l"/>
            <a:pathLst>
              <a:path h="3929038" w="4933723">
                <a:moveTo>
                  <a:pt x="0" y="0"/>
                </a:moveTo>
                <a:lnTo>
                  <a:pt x="4933723" y="0"/>
                </a:lnTo>
                <a:lnTo>
                  <a:pt x="4933723" y="3929038"/>
                </a:lnTo>
                <a:lnTo>
                  <a:pt x="0" y="3929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549194" y="829431"/>
            <a:ext cx="7696711" cy="7696711"/>
          </a:xfrm>
          <a:custGeom>
            <a:avLst/>
            <a:gdLst/>
            <a:ahLst/>
            <a:cxnLst/>
            <a:rect r="r" b="b" t="t" l="l"/>
            <a:pathLst>
              <a:path h="7696711" w="7696711">
                <a:moveTo>
                  <a:pt x="7696711" y="0"/>
                </a:moveTo>
                <a:lnTo>
                  <a:pt x="0" y="0"/>
                </a:lnTo>
                <a:lnTo>
                  <a:pt x="0" y="7696711"/>
                </a:lnTo>
                <a:lnTo>
                  <a:pt x="7696711" y="7696711"/>
                </a:lnTo>
                <a:lnTo>
                  <a:pt x="769671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0800000">
            <a:off x="18123091" y="28058411"/>
            <a:ext cx="7696711" cy="7696711"/>
          </a:xfrm>
          <a:custGeom>
            <a:avLst/>
            <a:gdLst/>
            <a:ahLst/>
            <a:cxnLst/>
            <a:rect r="r" b="b" t="t" l="l"/>
            <a:pathLst>
              <a:path h="7696711" w="7696711">
                <a:moveTo>
                  <a:pt x="7696711" y="0"/>
                </a:moveTo>
                <a:lnTo>
                  <a:pt x="0" y="0"/>
                </a:lnTo>
                <a:lnTo>
                  <a:pt x="0" y="7696711"/>
                </a:lnTo>
                <a:lnTo>
                  <a:pt x="7696711" y="7696711"/>
                </a:lnTo>
                <a:lnTo>
                  <a:pt x="769671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188479" y="829431"/>
            <a:ext cx="7696711" cy="7696711"/>
          </a:xfrm>
          <a:custGeom>
            <a:avLst/>
            <a:gdLst/>
            <a:ahLst/>
            <a:cxnLst/>
            <a:rect r="r" b="b" t="t" l="l"/>
            <a:pathLst>
              <a:path h="7696711" w="7696711">
                <a:moveTo>
                  <a:pt x="0" y="0"/>
                </a:moveTo>
                <a:lnTo>
                  <a:pt x="7696711" y="0"/>
                </a:lnTo>
                <a:lnTo>
                  <a:pt x="7696711" y="7696711"/>
                </a:lnTo>
                <a:lnTo>
                  <a:pt x="0" y="76967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1612198" y="28040441"/>
            <a:ext cx="7696711" cy="7696711"/>
          </a:xfrm>
          <a:custGeom>
            <a:avLst/>
            <a:gdLst/>
            <a:ahLst/>
            <a:cxnLst/>
            <a:rect r="r" b="b" t="t" l="l"/>
            <a:pathLst>
              <a:path h="7696711" w="7696711">
                <a:moveTo>
                  <a:pt x="0" y="0"/>
                </a:moveTo>
                <a:lnTo>
                  <a:pt x="7696711" y="0"/>
                </a:lnTo>
                <a:lnTo>
                  <a:pt x="7696711" y="7696711"/>
                </a:lnTo>
                <a:lnTo>
                  <a:pt x="0" y="76967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308909" y="2289141"/>
            <a:ext cx="8814181" cy="5057137"/>
          </a:xfrm>
          <a:custGeom>
            <a:avLst/>
            <a:gdLst/>
            <a:ahLst/>
            <a:cxnLst/>
            <a:rect r="r" b="b" t="t" l="l"/>
            <a:pathLst>
              <a:path h="5057137" w="8814181">
                <a:moveTo>
                  <a:pt x="0" y="0"/>
                </a:moveTo>
                <a:lnTo>
                  <a:pt x="8814182" y="0"/>
                </a:lnTo>
                <a:lnTo>
                  <a:pt x="8814182" y="5057136"/>
                </a:lnTo>
                <a:lnTo>
                  <a:pt x="0" y="50571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96305" y="15570682"/>
            <a:ext cx="7710763" cy="1783114"/>
          </a:xfrm>
          <a:custGeom>
            <a:avLst/>
            <a:gdLst/>
            <a:ahLst/>
            <a:cxnLst/>
            <a:rect r="r" b="b" t="t" l="l"/>
            <a:pathLst>
              <a:path h="1783114" w="7710763">
                <a:moveTo>
                  <a:pt x="0" y="0"/>
                </a:moveTo>
                <a:lnTo>
                  <a:pt x="7710763" y="0"/>
                </a:lnTo>
                <a:lnTo>
                  <a:pt x="7710763" y="1783114"/>
                </a:lnTo>
                <a:lnTo>
                  <a:pt x="0" y="17831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4224932" y="15570682"/>
            <a:ext cx="7710763" cy="1783114"/>
          </a:xfrm>
          <a:custGeom>
            <a:avLst/>
            <a:gdLst/>
            <a:ahLst/>
            <a:cxnLst/>
            <a:rect r="r" b="b" t="t" l="l"/>
            <a:pathLst>
              <a:path h="1783114" w="7710763">
                <a:moveTo>
                  <a:pt x="7710763" y="0"/>
                </a:moveTo>
                <a:lnTo>
                  <a:pt x="0" y="0"/>
                </a:lnTo>
                <a:lnTo>
                  <a:pt x="0" y="1783114"/>
                </a:lnTo>
                <a:lnTo>
                  <a:pt x="7710763" y="1783114"/>
                </a:lnTo>
                <a:lnTo>
                  <a:pt x="771076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47427" y="7421672"/>
            <a:ext cx="6937146" cy="152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8"/>
              </a:lnSpc>
              <a:spcBef>
                <a:spcPct val="0"/>
              </a:spcBef>
            </a:pPr>
            <a:r>
              <a:rPr lang="en-US" sz="4970" spc="20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48778" y="9457600"/>
            <a:ext cx="16934443" cy="3905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84"/>
              </a:lnSpc>
              <a:spcBef>
                <a:spcPct val="0"/>
              </a:spcBef>
            </a:pPr>
            <a:r>
              <a:rPr lang="en-US" sz="23060" spc="299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GRADUATION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74309" y="18001239"/>
            <a:ext cx="14883382" cy="300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54"/>
              </a:lnSpc>
              <a:spcBef>
                <a:spcPct val="0"/>
              </a:spcBef>
            </a:pPr>
            <a:r>
              <a:rPr lang="en-US" sz="17753" spc="230">
                <a:solidFill>
                  <a:srgbClr val="AD7E42"/>
                </a:solidFill>
                <a:latin typeface="Charm"/>
                <a:ea typeface="Charm"/>
                <a:cs typeface="Charm"/>
                <a:sym typeface="Charm"/>
              </a:rPr>
              <a:t>Class Of 2030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097134" y="12024863"/>
            <a:ext cx="9237732" cy="4344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59"/>
              </a:lnSpc>
              <a:spcBef>
                <a:spcPct val="0"/>
              </a:spcBef>
            </a:pPr>
            <a:r>
              <a:rPr lang="en-US" sz="25685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PARTY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806407" y="23411772"/>
            <a:ext cx="5952307" cy="1627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55"/>
              </a:lnSpc>
              <a:spcBef>
                <a:spcPct val="0"/>
              </a:spcBef>
            </a:pPr>
            <a:r>
              <a:rPr lang="en-US" sz="9610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SEPTEMBER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649276" y="23411772"/>
            <a:ext cx="5769814" cy="1627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55"/>
              </a:lnSpc>
              <a:spcBef>
                <a:spcPct val="0"/>
              </a:spcBef>
            </a:pPr>
            <a:r>
              <a:rPr lang="en-US" sz="9610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9:00 PM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935695" y="21391640"/>
            <a:ext cx="3560609" cy="5408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547"/>
              </a:lnSpc>
              <a:spcBef>
                <a:spcPct val="0"/>
              </a:spcBef>
            </a:pPr>
            <a:r>
              <a:rPr lang="en-US" sz="31819">
                <a:solidFill>
                  <a:srgbClr val="AD7E42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12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99250" y="27654742"/>
            <a:ext cx="16233500" cy="1268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4"/>
              </a:lnSpc>
              <a:spcBef>
                <a:spcPct val="0"/>
              </a:spcBef>
            </a:pPr>
            <a:r>
              <a:rPr lang="en-US" sz="7445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123 Anywhere St., Any City, </a:t>
            </a:r>
            <a:r>
              <a:rPr lang="en-US" sz="7445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ST 12345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358627" y="30573616"/>
            <a:ext cx="10714746" cy="1315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61"/>
              </a:lnSpc>
              <a:spcBef>
                <a:spcPct val="0"/>
              </a:spcBef>
            </a:pPr>
            <a:r>
              <a:rPr lang="en-US" sz="7758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RSVP : 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DAGys5sEs5w</dc:identifier>
  <dcterms:modified xsi:type="dcterms:W3CDTF">2011-08-01T06:04:30Z</dcterms:modified>
  <cp:revision>1</cp:revision>
  <dc:title>White Graduation Party Invitation (30 x 40 in)</dc:title>
</cp:coreProperties>
</file>